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89947" autoAdjust="0"/>
  </p:normalViewPr>
  <p:slideViewPr>
    <p:cSldViewPr>
      <p:cViewPr>
        <p:scale>
          <a:sx n="48" d="100"/>
          <a:sy n="48" d="100"/>
        </p:scale>
        <p:origin x="-1158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46440-FA0F-485C-861A-49EA3F543C6E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E4C19-F10B-4607-B7C0-DD180B135B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Уважаемые заявители!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Управление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Росреестра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Республике Башкортостан уведомляет Вас о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сервисах Управления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воспользоваться которыми возможно зайдя на сайт филиала Федерального государственного бюджетного учреждения «Федеральная кадастровая палата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Росреестра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по Республике Башкортостан –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www.zkprb.ru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4C19-F10B-4607-B7C0-DD180B135BF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4C19-F10B-4607-B7C0-DD180B135BF6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4C19-F10B-4607-B7C0-DD180B135BF6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окончания срока государственной регистрации прав документы в течении 2-х месяцев хранятся в пункте приема-выдачи документов по месту обращения (МФЦ или филиала ФГБУ «ФКП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Росреестра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по Республике Башкортостан).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4C19-F10B-4607-B7C0-DD180B135BF6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выдачи документов после проведенной государственной регистрации прав и неполученных в 2-х месячный срок со дня окончания срока государственной регистрации прав возможно заполнить и отправить данный запрос.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4C19-F10B-4607-B7C0-DD180B135BF6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4C19-F10B-4607-B7C0-DD180B135BF6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%20Microsoft%20Office%20PowerPoint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www.zkprb.ru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4102" t="16454" r="2243" b="3847"/>
          <a:stretch>
            <a:fillRect/>
          </a:stretch>
        </p:blipFill>
        <p:spPr bwMode="auto">
          <a:xfrm>
            <a:off x="1323829" y="1556792"/>
            <a:ext cx="7820171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611560" y="4581128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6784" r="2703" b="8336"/>
          <a:stretch>
            <a:fillRect/>
          </a:stretch>
        </p:blipFill>
        <p:spPr bwMode="auto">
          <a:xfrm>
            <a:off x="539553" y="476672"/>
            <a:ext cx="8208911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570" r="2752" b="6955"/>
          <a:stretch>
            <a:fillRect/>
          </a:stretch>
        </p:blipFill>
        <p:spPr bwMode="auto">
          <a:xfrm>
            <a:off x="395537" y="404664"/>
            <a:ext cx="842493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верх 4"/>
          <p:cNvSpPr/>
          <p:nvPr/>
        </p:nvSpPr>
        <p:spPr>
          <a:xfrm>
            <a:off x="4355976" y="6021288"/>
            <a:ext cx="576064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500" i="1" dirty="0" smtClean="0"/>
              <a:t>Уведомление о приостановлении или отказе государственной регистрации</a:t>
            </a:r>
            <a:endParaRPr lang="ru-RU" sz="25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808" t="16542" r="2116" b="21409"/>
          <a:stretch>
            <a:fillRect/>
          </a:stretch>
        </p:blipFill>
        <p:spPr bwMode="auto">
          <a:xfrm>
            <a:off x="611560" y="1600200"/>
            <a:ext cx="81369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>
            <a:off x="5364088" y="4941168"/>
            <a:ext cx="43204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08" t="16447" r="2045" b="10127"/>
          <a:stretch>
            <a:fillRect/>
          </a:stretch>
        </p:blipFill>
        <p:spPr bwMode="auto">
          <a:xfrm>
            <a:off x="395536" y="476672"/>
            <a:ext cx="828092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86" t="16158" r="2586" b="5539"/>
          <a:stretch>
            <a:fillRect/>
          </a:stretch>
        </p:blipFill>
        <p:spPr bwMode="auto">
          <a:xfrm>
            <a:off x="539552" y="404664"/>
            <a:ext cx="799288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верх 4"/>
          <p:cNvSpPr/>
          <p:nvPr/>
        </p:nvSpPr>
        <p:spPr>
          <a:xfrm>
            <a:off x="4211960" y="6021288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361" r="2107" b="4350"/>
          <a:stretch>
            <a:fillRect/>
          </a:stretch>
        </p:blipFill>
        <p:spPr bwMode="auto">
          <a:xfrm>
            <a:off x="611561" y="548680"/>
            <a:ext cx="828092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018" t="24553" r="2632" b="4243"/>
          <a:stretch>
            <a:fillRect/>
          </a:stretch>
        </p:blipFill>
        <p:spPr bwMode="auto">
          <a:xfrm>
            <a:off x="467544" y="476672"/>
            <a:ext cx="842493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i="1" dirty="0" smtClean="0"/>
              <a:t>Доступны следующие сервисы </a:t>
            </a:r>
            <a:br>
              <a:rPr lang="ru-RU" sz="2500" i="1" dirty="0" smtClean="0"/>
            </a:br>
            <a:r>
              <a:rPr lang="ru-RU" sz="2500" i="1" dirty="0" smtClean="0"/>
              <a:t>Управления </a:t>
            </a:r>
            <a:r>
              <a:rPr lang="ru-RU" sz="2500" i="1" dirty="0" err="1" smtClean="0"/>
              <a:t>Росреестра</a:t>
            </a:r>
            <a:r>
              <a:rPr lang="ru-RU" sz="2500" i="1" dirty="0" smtClean="0"/>
              <a:t> по РБ</a:t>
            </a:r>
            <a:endParaRPr lang="ru-RU" sz="2500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808" t="16542" r="2116" b="21409"/>
          <a:stretch>
            <a:fillRect/>
          </a:stretch>
        </p:blipFill>
        <p:spPr bwMode="auto">
          <a:xfrm>
            <a:off x="683568" y="1412776"/>
            <a:ext cx="78488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500" i="1" dirty="0" smtClean="0"/>
              <a:t>Запрос на получение документов из архива</a:t>
            </a:r>
            <a:endParaRPr lang="ru-RU" sz="2500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7808" t="16542" r="2116" b="21409"/>
          <a:stretch>
            <a:fillRect/>
          </a:stretch>
        </p:blipFill>
        <p:spPr bwMode="auto">
          <a:xfrm>
            <a:off x="755576" y="1052736"/>
            <a:ext cx="7920880" cy="495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1259632" y="4365104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500" i="1" dirty="0" smtClean="0"/>
              <a:t>Статус заявления </a:t>
            </a:r>
            <a:r>
              <a:rPr lang="ru-RU" sz="2500" i="1" dirty="0" err="1" smtClean="0"/>
              <a:t>онлайн</a:t>
            </a:r>
            <a:endParaRPr lang="ru-RU" sz="2500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7808" t="16542" r="2116" b="21409"/>
          <a:stretch>
            <a:fillRect/>
          </a:stretch>
        </p:blipFill>
        <p:spPr bwMode="auto">
          <a:xfrm>
            <a:off x="539552" y="980728"/>
            <a:ext cx="8136904" cy="514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>
            <a:off x="3059832" y="4437112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i="1" dirty="0" smtClean="0"/>
              <a:t>Уведомление о приостановлении или отказе государственной регистрации</a:t>
            </a:r>
            <a:endParaRPr lang="ru-RU" sz="2500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808" t="16542" r="2116" b="21409"/>
          <a:stretch>
            <a:fillRect/>
          </a:stretch>
        </p:blipFill>
        <p:spPr bwMode="auto">
          <a:xfrm>
            <a:off x="611560" y="1412776"/>
            <a:ext cx="8064896" cy="47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>
            <a:off x="5220072" y="4941168"/>
            <a:ext cx="47435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i="1" dirty="0" smtClean="0"/>
              <a:t>Запрос на получение документов из архива</a:t>
            </a:r>
            <a:endParaRPr lang="ru-RU" sz="25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808" t="16542" r="2116" b="21409"/>
          <a:stretch>
            <a:fillRect/>
          </a:stretch>
        </p:blipFill>
        <p:spPr bwMode="auto">
          <a:xfrm>
            <a:off x="611560" y="1340768"/>
            <a:ext cx="7848872" cy="478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899592" y="4437112"/>
            <a:ext cx="69037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6542" r="4449" b="8681"/>
          <a:stretch>
            <a:fillRect/>
          </a:stretch>
        </p:blipFill>
        <p:spPr bwMode="auto">
          <a:xfrm>
            <a:off x="395537" y="332656"/>
            <a:ext cx="835292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555" t="16158" r="28522" b="5539"/>
          <a:stretch>
            <a:fillRect/>
          </a:stretch>
        </p:blipFill>
        <p:spPr bwMode="auto">
          <a:xfrm>
            <a:off x="1259632" y="620688"/>
            <a:ext cx="662473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i="1" dirty="0" smtClean="0"/>
              <a:t>Статус заявления </a:t>
            </a:r>
            <a:r>
              <a:rPr lang="ru-RU" sz="2500" i="1" dirty="0" err="1" smtClean="0"/>
              <a:t>онлайн</a:t>
            </a:r>
            <a:endParaRPr lang="ru-RU" sz="25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808" t="16542" r="2116" b="21409"/>
          <a:stretch>
            <a:fillRect/>
          </a:stretch>
        </p:blipFill>
        <p:spPr bwMode="auto">
          <a:xfrm>
            <a:off x="755576" y="1124744"/>
            <a:ext cx="7992888" cy="492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>
            <a:off x="3275856" y="4581128"/>
            <a:ext cx="47435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105</Words>
  <Application>Microsoft Office PowerPoint</Application>
  <PresentationFormat>Экран (4:3)</PresentationFormat>
  <Paragraphs>20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www.zkprb.ru</vt:lpstr>
      <vt:lpstr>Доступны следующие сервисы  Управления Росреестра по РБ</vt:lpstr>
      <vt:lpstr>Запрос на получение документов из архива</vt:lpstr>
      <vt:lpstr>Статус заявления онлайн</vt:lpstr>
      <vt:lpstr>Уведомление о приостановлении или отказе государственной регистрации</vt:lpstr>
      <vt:lpstr>Запрос на получение документов из архива</vt:lpstr>
      <vt:lpstr>Слайд 7</vt:lpstr>
      <vt:lpstr>Слайд 8</vt:lpstr>
      <vt:lpstr>Статус заявления онлайн</vt:lpstr>
      <vt:lpstr>Слайд 10</vt:lpstr>
      <vt:lpstr>Слайд 11</vt:lpstr>
      <vt:lpstr>Уведомление о приостановлении или отказе государственной регистрации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www.zkprb.ru</dc:title>
  <cp:lastModifiedBy>Kustova.pvd</cp:lastModifiedBy>
  <cp:revision>14</cp:revision>
  <dcterms:modified xsi:type="dcterms:W3CDTF">2015-12-22T11:47:38Z</dcterms:modified>
</cp:coreProperties>
</file>